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Stable Diffusion?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Stable Diffusion is a type of deep learning model used for generating images, typically based on text prompts. It works by iteratively refining random noise into a coherent image through a series of probabilistic diffusion steps.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922C-CB63-6C40-520B-3B85F3C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8A70-F2A5-D918-5E0E-B2790D3C3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28D29-127A-DF64-B003-29DF94BA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5177"/>
            <a:ext cx="7772400" cy="382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1F19-28F5-1FC5-0878-EC9C0A5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8434D-2296-A9FE-1110-3B4AF6FA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  <a:latin typeface="Helvetica" pitchFamily="2" charset="0"/>
              </a:rPr>
              <a:t>These models generates high quality images that did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not exist before.</a:t>
            </a:r>
          </a:p>
          <a:p>
            <a:r>
              <a:rPr lang="en-US" dirty="0">
                <a:effectLst/>
                <a:latin typeface="Helvetica" pitchFamily="2" charset="0"/>
              </a:rPr>
              <a:t>Images can be produced from keyword correlations.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The model manages to correct the artistic style, faces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and shadows, and blends them together in an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aesthetically pleasing way.</a:t>
            </a:r>
          </a:p>
          <a:p>
            <a:r>
              <a:rPr lang="en-US" dirty="0">
                <a:effectLst/>
                <a:latin typeface="Helvetica" pitchFamily="2" charset="0"/>
              </a:rPr>
              <a:t>This technique gained popularity due to its ability of</a:t>
            </a:r>
          </a:p>
          <a:p>
            <a:pPr marL="0" indent="0">
              <a:buNone/>
            </a:pPr>
            <a:r>
              <a:rPr lang="en-US" dirty="0" err="1">
                <a:effectLst/>
                <a:latin typeface="Helvetica" pitchFamily="2" charset="0"/>
              </a:rPr>
              <a:t>generationg</a:t>
            </a:r>
            <a:r>
              <a:rPr lang="en-US" dirty="0">
                <a:effectLst/>
                <a:latin typeface="Helvetica" pitchFamily="2" charset="0"/>
              </a:rPr>
              <a:t> good images using creative concepts and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unusual combination of keywords.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0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2BBE-E38B-F473-584B-56F574FD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8E57-B539-15EC-7665-7B9ED0DC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94F56-6C5E-B2A0-70F1-CF1FF1B7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6401"/>
            <a:ext cx="7772400" cy="35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E394-658A-F9CB-2E3C-F15F86B0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BC43-96B5-3238-D336-489110C2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24954-B12B-9F49-5344-5288719E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7500"/>
            <a:ext cx="7772400" cy="36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2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Stable Diffusion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High-quality image generation</a:t>
            </a:r>
          </a:p>
          <a:p>
            <a:r>
              <a:t>- Supports text-to-image and image-to-image tasks</a:t>
            </a:r>
          </a:p>
          <a:p>
            <a:r>
              <a:t>- Open-source and customizable</a:t>
            </a:r>
          </a:p>
          <a:p>
            <a:r>
              <a:t>- Efficient use of computational resources</a:t>
            </a:r>
          </a:p>
          <a:p>
            <a:r>
              <a:t>- Can run on consumer-grade GPUs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Image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Text-to-Image: Generates images based on textual prompts.</a:t>
            </a:r>
          </a:p>
          <a:p>
            <a:r>
              <a:t>- Image-to-Image: Enhances or transforms input images.</a:t>
            </a:r>
          </a:p>
          <a:p>
            <a:r>
              <a:t>- Inpainting: Fills missing or corrupted areas in images.</a:t>
            </a:r>
          </a:p>
          <a:p>
            <a:r>
              <a:t>- Outpainting: Extends an image beyond its original boundaries.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Stable Diffusion Comparison and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t>- Comparison:</a:t>
            </a:r>
          </a:p>
          <a:p>
            <a:r>
              <a:t>   - Outperforms GANs in diversity and quality.</a:t>
            </a:r>
          </a:p>
          <a:p>
            <a:r>
              <a:t>   - Faster and more efficient than other diffusion models.</a:t>
            </a:r>
          </a:p>
          <a:p>
            <a:r>
              <a:t>- Advantages:</a:t>
            </a:r>
          </a:p>
          <a:p>
            <a:r>
              <a:t>   - Open-source, fostering community development.</a:t>
            </a:r>
          </a:p>
          <a:p>
            <a:r>
              <a:t>   - High-resolution image generation capabilities.</a:t>
            </a:r>
          </a:p>
          <a:p>
            <a:r>
              <a:t>   - Adaptable for various creative and industrial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Latent Diffusion?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Latent Diffusion is a variant of diffusion models that operates in the latent space rather than directly on pixel space, enabling faster computation and higher-quality outputs by focusing on the most relevant features of the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Stable Diffusion Inference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Text prompt is encoded into a latent representation.</a:t>
            </a:r>
          </a:p>
          <a:p>
            <a:r>
              <a:t>2. Noise is progressively added to a latent vector.</a:t>
            </a:r>
          </a:p>
          <a:p>
            <a:r>
              <a:t>3. A neural network refines the noise step-by-step.</a:t>
            </a:r>
          </a:p>
          <a:p>
            <a:r>
              <a:t>4. Final output is decoded into an image through a decoder.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EE69-AE19-5CF9-4426-2620A71C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F067-59B6-6E3C-A167-1FBFF790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7CAEE-EE27-803F-A2C3-08825FF5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0685"/>
            <a:ext cx="7772400" cy="36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9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D489-7681-B286-1D0B-C6D5D537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DBED-2C73-9474-FEB4-D52D3007E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9F1A9-7706-7BC2-394F-B0AB97ED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32313"/>
            <a:ext cx="7772400" cy="45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FE55-95C3-9244-F9BA-20203C26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D9BA-9B24-C999-08A1-7D2F91B22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4C29B-E1D0-D7D8-D223-346105EC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032"/>
            <a:ext cx="7772400" cy="37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1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344</Words>
  <Application>Microsoft Macintosh PowerPoint</Application>
  <PresentationFormat>On-screen Show (4:3)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 Theme</vt:lpstr>
      <vt:lpstr>What is Stable Diffusion?</vt:lpstr>
      <vt:lpstr>Stable Diffusion Features</vt:lpstr>
      <vt:lpstr>Types of Image Generation</vt:lpstr>
      <vt:lpstr>Stable Diffusion Comparison and Advantages</vt:lpstr>
      <vt:lpstr>What is Latent Diffusion?</vt:lpstr>
      <vt:lpstr>Stable Diffusion Inference Flow</vt:lpstr>
      <vt:lpstr>Stable Diffusion Inference</vt:lpstr>
      <vt:lpstr>Latent Diffusion</vt:lpstr>
      <vt:lpstr>Features</vt:lpstr>
      <vt:lpstr>Features</vt:lpstr>
      <vt:lpstr>Stable Diffusion</vt:lpstr>
      <vt:lpstr>Types of Image Generation</vt:lpstr>
      <vt:lpstr>Comparison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Stable Diffusion?</dc:title>
  <dc:subject/>
  <dc:creator/>
  <cp:keywords/>
  <dc:description>generated using python-pptx</dc:description>
  <cp:lastModifiedBy>KASIPERUMAL A</cp:lastModifiedBy>
  <cp:revision>2</cp:revision>
  <dcterms:created xsi:type="dcterms:W3CDTF">2013-01-27T09:14:16Z</dcterms:created>
  <dcterms:modified xsi:type="dcterms:W3CDTF">2024-12-02T04:10:57Z</dcterms:modified>
  <cp:category/>
</cp:coreProperties>
</file>